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7" r:id="rId5"/>
    <p:sldId id="291" r:id="rId6"/>
    <p:sldId id="259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262" r:id="rId19"/>
    <p:sldId id="31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EC00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B5130A-A72D-4C82-8C58-5796DE4A5E34}" v="9" dt="2026-03-16T10:07:00.3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70" autoAdjust="0"/>
    <p:restoredTop sz="94643"/>
  </p:normalViewPr>
  <p:slideViewPr>
    <p:cSldViewPr snapToGrid="0">
      <p:cViewPr varScale="1">
        <p:scale>
          <a:sx n="68" d="100"/>
          <a:sy n="68" d="100"/>
        </p:scale>
        <p:origin x="62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Gaynor" userId="4128ab53-1b4b-40bd-83a9-f622607b0cf6" providerId="ADAL" clId="{C60E7008-DC81-446F-85D3-1A6744AE1A3A}"/>
    <pc:docChg chg="addSld delSld modSld sldOrd">
      <pc:chgData name="Maria Gaynor" userId="4128ab53-1b4b-40bd-83a9-f622607b0cf6" providerId="ADAL" clId="{C60E7008-DC81-446F-85D3-1A6744AE1A3A}" dt="2026-03-16T10:07:08.408" v="34" actId="14100"/>
      <pc:docMkLst>
        <pc:docMk/>
      </pc:docMkLst>
      <pc:sldChg chg="del">
        <pc:chgData name="Maria Gaynor" userId="4128ab53-1b4b-40bd-83a9-f622607b0cf6" providerId="ADAL" clId="{C60E7008-DC81-446F-85D3-1A6744AE1A3A}" dt="2026-03-16T10:01:29.529" v="0" actId="47"/>
        <pc:sldMkLst>
          <pc:docMk/>
          <pc:sldMk cId="665068765" sldId="256"/>
        </pc:sldMkLst>
      </pc:sldChg>
      <pc:sldChg chg="ord">
        <pc:chgData name="Maria Gaynor" userId="4128ab53-1b4b-40bd-83a9-f622607b0cf6" providerId="ADAL" clId="{C60E7008-DC81-446F-85D3-1A6744AE1A3A}" dt="2026-03-16T10:03:44.814" v="9"/>
        <pc:sldMkLst>
          <pc:docMk/>
          <pc:sldMk cId="3553619959" sldId="322"/>
        </pc:sldMkLst>
      </pc:sldChg>
      <pc:sldChg chg="ord">
        <pc:chgData name="Maria Gaynor" userId="4128ab53-1b4b-40bd-83a9-f622607b0cf6" providerId="ADAL" clId="{C60E7008-DC81-446F-85D3-1A6744AE1A3A}" dt="2026-03-16T10:03:57.758" v="11"/>
        <pc:sldMkLst>
          <pc:docMk/>
          <pc:sldMk cId="1994138382" sldId="323"/>
        </pc:sldMkLst>
      </pc:sldChg>
      <pc:sldChg chg="ord">
        <pc:chgData name="Maria Gaynor" userId="4128ab53-1b4b-40bd-83a9-f622607b0cf6" providerId="ADAL" clId="{C60E7008-DC81-446F-85D3-1A6744AE1A3A}" dt="2026-03-16T10:04:01.736" v="13"/>
        <pc:sldMkLst>
          <pc:docMk/>
          <pc:sldMk cId="2236753948" sldId="324"/>
        </pc:sldMkLst>
      </pc:sldChg>
      <pc:sldChg chg="addSp modSp new mod">
        <pc:chgData name="Maria Gaynor" userId="4128ab53-1b4b-40bd-83a9-f622607b0cf6" providerId="ADAL" clId="{C60E7008-DC81-446F-85D3-1A6744AE1A3A}" dt="2026-03-16T10:01:59.679" v="4" actId="14100"/>
        <pc:sldMkLst>
          <pc:docMk/>
          <pc:sldMk cId="3676689138" sldId="325"/>
        </pc:sldMkLst>
        <pc:picChg chg="add mod">
          <ac:chgData name="Maria Gaynor" userId="4128ab53-1b4b-40bd-83a9-f622607b0cf6" providerId="ADAL" clId="{C60E7008-DC81-446F-85D3-1A6744AE1A3A}" dt="2026-03-16T10:01:59.679" v="4" actId="14100"/>
          <ac:picMkLst>
            <pc:docMk/>
            <pc:sldMk cId="3676689138" sldId="325"/>
            <ac:picMk id="2" creationId="{B538D983-A47D-E4C6-5994-B4B3363C840F}"/>
          </ac:picMkLst>
        </pc:picChg>
      </pc:sldChg>
      <pc:sldChg chg="addSp modSp new mod">
        <pc:chgData name="Maria Gaynor" userId="4128ab53-1b4b-40bd-83a9-f622607b0cf6" providerId="ADAL" clId="{C60E7008-DC81-446F-85D3-1A6744AE1A3A}" dt="2026-03-16T10:03:24.337" v="7" actId="14100"/>
        <pc:sldMkLst>
          <pc:docMk/>
          <pc:sldMk cId="3849854938" sldId="326"/>
        </pc:sldMkLst>
        <pc:picChg chg="add mod">
          <ac:chgData name="Maria Gaynor" userId="4128ab53-1b4b-40bd-83a9-f622607b0cf6" providerId="ADAL" clId="{C60E7008-DC81-446F-85D3-1A6744AE1A3A}" dt="2026-03-16T10:03:24.337" v="7" actId="14100"/>
          <ac:picMkLst>
            <pc:docMk/>
            <pc:sldMk cId="3849854938" sldId="326"/>
            <ac:picMk id="2" creationId="{AFB74991-D288-C466-CCC5-7FDBB656756F}"/>
          </ac:picMkLst>
        </pc:picChg>
      </pc:sldChg>
      <pc:sldChg chg="addSp modSp new">
        <pc:chgData name="Maria Gaynor" userId="4128ab53-1b4b-40bd-83a9-f622607b0cf6" providerId="ADAL" clId="{C60E7008-DC81-446F-85D3-1A6744AE1A3A}" dt="2026-03-16T10:04:26.637" v="15"/>
        <pc:sldMkLst>
          <pc:docMk/>
          <pc:sldMk cId="3395905708" sldId="327"/>
        </pc:sldMkLst>
        <pc:picChg chg="add mod">
          <ac:chgData name="Maria Gaynor" userId="4128ab53-1b4b-40bd-83a9-f622607b0cf6" providerId="ADAL" clId="{C60E7008-DC81-446F-85D3-1A6744AE1A3A}" dt="2026-03-16T10:04:26.637" v="15"/>
          <ac:picMkLst>
            <pc:docMk/>
            <pc:sldMk cId="3395905708" sldId="327"/>
            <ac:picMk id="2" creationId="{200069E2-2134-90EA-B69C-4E3174924EAC}"/>
          </ac:picMkLst>
        </pc:picChg>
      </pc:sldChg>
      <pc:sldChg chg="addSp modSp new">
        <pc:chgData name="Maria Gaynor" userId="4128ab53-1b4b-40bd-83a9-f622607b0cf6" providerId="ADAL" clId="{C60E7008-DC81-446F-85D3-1A6744AE1A3A}" dt="2026-03-16T10:05:15.366" v="17"/>
        <pc:sldMkLst>
          <pc:docMk/>
          <pc:sldMk cId="1895406114" sldId="328"/>
        </pc:sldMkLst>
        <pc:picChg chg="add mod">
          <ac:chgData name="Maria Gaynor" userId="4128ab53-1b4b-40bd-83a9-f622607b0cf6" providerId="ADAL" clId="{C60E7008-DC81-446F-85D3-1A6744AE1A3A}" dt="2026-03-16T10:05:15.366" v="17"/>
          <ac:picMkLst>
            <pc:docMk/>
            <pc:sldMk cId="1895406114" sldId="328"/>
            <ac:picMk id="2" creationId="{60541AE2-A0E5-0382-1693-06661D19BC66}"/>
          </ac:picMkLst>
        </pc:picChg>
      </pc:sldChg>
      <pc:sldChg chg="addSp modSp new mod">
        <pc:chgData name="Maria Gaynor" userId="4128ab53-1b4b-40bd-83a9-f622607b0cf6" providerId="ADAL" clId="{C60E7008-DC81-446F-85D3-1A6744AE1A3A}" dt="2026-03-16T10:05:45.622" v="21" actId="14100"/>
        <pc:sldMkLst>
          <pc:docMk/>
          <pc:sldMk cId="3850773102" sldId="329"/>
        </pc:sldMkLst>
        <pc:picChg chg="add mod">
          <ac:chgData name="Maria Gaynor" userId="4128ab53-1b4b-40bd-83a9-f622607b0cf6" providerId="ADAL" clId="{C60E7008-DC81-446F-85D3-1A6744AE1A3A}" dt="2026-03-16T10:05:45.622" v="21" actId="14100"/>
          <ac:picMkLst>
            <pc:docMk/>
            <pc:sldMk cId="3850773102" sldId="329"/>
            <ac:picMk id="2" creationId="{6D7CA2A8-337B-54C6-8A2B-310FDB03A4FF}"/>
          </ac:picMkLst>
        </pc:picChg>
      </pc:sldChg>
      <pc:sldChg chg="addSp modSp new">
        <pc:chgData name="Maria Gaynor" userId="4128ab53-1b4b-40bd-83a9-f622607b0cf6" providerId="ADAL" clId="{C60E7008-DC81-446F-85D3-1A6744AE1A3A}" dt="2026-03-16T10:06:02.965" v="23"/>
        <pc:sldMkLst>
          <pc:docMk/>
          <pc:sldMk cId="275412052" sldId="330"/>
        </pc:sldMkLst>
        <pc:picChg chg="add mod">
          <ac:chgData name="Maria Gaynor" userId="4128ab53-1b4b-40bd-83a9-f622607b0cf6" providerId="ADAL" clId="{C60E7008-DC81-446F-85D3-1A6744AE1A3A}" dt="2026-03-16T10:06:02.965" v="23"/>
          <ac:picMkLst>
            <pc:docMk/>
            <pc:sldMk cId="275412052" sldId="330"/>
            <ac:picMk id="2" creationId="{044F6EE7-CB79-6EDB-077B-EA7CA04276DF}"/>
          </ac:picMkLst>
        </pc:picChg>
      </pc:sldChg>
      <pc:sldChg chg="addSp modSp new mod">
        <pc:chgData name="Maria Gaynor" userId="4128ab53-1b4b-40bd-83a9-f622607b0cf6" providerId="ADAL" clId="{C60E7008-DC81-446F-85D3-1A6744AE1A3A}" dt="2026-03-16T10:06:45.396" v="30" actId="14100"/>
        <pc:sldMkLst>
          <pc:docMk/>
          <pc:sldMk cId="568770984" sldId="331"/>
        </pc:sldMkLst>
        <pc:picChg chg="add mod">
          <ac:chgData name="Maria Gaynor" userId="4128ab53-1b4b-40bd-83a9-f622607b0cf6" providerId="ADAL" clId="{C60E7008-DC81-446F-85D3-1A6744AE1A3A}" dt="2026-03-16T10:06:25.821" v="27" actId="14100"/>
          <ac:picMkLst>
            <pc:docMk/>
            <pc:sldMk cId="568770984" sldId="331"/>
            <ac:picMk id="2" creationId="{5312744C-5A47-3E60-BC39-69E784A6389E}"/>
          </ac:picMkLst>
        </pc:picChg>
        <pc:picChg chg="add mod">
          <ac:chgData name="Maria Gaynor" userId="4128ab53-1b4b-40bd-83a9-f622607b0cf6" providerId="ADAL" clId="{C60E7008-DC81-446F-85D3-1A6744AE1A3A}" dt="2026-03-16T10:06:45.396" v="30" actId="14100"/>
          <ac:picMkLst>
            <pc:docMk/>
            <pc:sldMk cId="568770984" sldId="331"/>
            <ac:picMk id="3" creationId="{5C914F07-8BC4-74C8-261C-2C2C0E9339AC}"/>
          </ac:picMkLst>
        </pc:picChg>
      </pc:sldChg>
      <pc:sldChg chg="addSp modSp new mod">
        <pc:chgData name="Maria Gaynor" userId="4128ab53-1b4b-40bd-83a9-f622607b0cf6" providerId="ADAL" clId="{C60E7008-DC81-446F-85D3-1A6744AE1A3A}" dt="2026-03-16T10:07:08.408" v="34" actId="14100"/>
        <pc:sldMkLst>
          <pc:docMk/>
          <pc:sldMk cId="816581575" sldId="332"/>
        </pc:sldMkLst>
        <pc:picChg chg="add mod">
          <ac:chgData name="Maria Gaynor" userId="4128ab53-1b4b-40bd-83a9-f622607b0cf6" providerId="ADAL" clId="{C60E7008-DC81-446F-85D3-1A6744AE1A3A}" dt="2026-03-16T10:07:08.408" v="34" actId="14100"/>
          <ac:picMkLst>
            <pc:docMk/>
            <pc:sldMk cId="816581575" sldId="332"/>
            <ac:picMk id="2" creationId="{BB0F3FA3-F50C-B824-4DFF-3034469E889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F5744-E312-EEC3-F623-A4688274EC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BBC94D-2E0C-DBDE-4C13-0801B27FE7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E3D18-636B-0E0A-714C-648F3D47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E23A-E71C-1641-AA0D-B9EFFC3F849C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5470F-512B-3DB0-0BFE-C83F5548F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2124A-3FA8-D439-889B-21E1DFEB3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D585-3A68-DD47-ABDD-149882DFD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32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665CB-74D7-049C-6E59-9B90F161C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0E851A-8408-AAD7-B5F5-B39C646D00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9D570-7AAD-0690-9349-5FC6D065F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E23A-E71C-1641-AA0D-B9EFFC3F849C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0D957-F68C-9F88-4B5C-BAF79DC01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17543-D8E6-EB75-1521-A080DB484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D585-3A68-DD47-ABDD-149882DFD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45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A4D62D-7464-EB6B-3ECF-C39D19F783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DFDB18-6115-F3CC-95C5-EB616C35F9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A1A5E-E32F-1C93-944D-991D5161A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E23A-E71C-1641-AA0D-B9EFFC3F849C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975C0-AC64-80BB-3953-1A5939FA0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40D3F-4CD4-B51A-71F5-9080141C8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D585-3A68-DD47-ABDD-149882DFD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13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E0DC1-3760-FA1E-BE9D-375E45329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F3504-35B0-93F9-0976-8D058F4C2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06BCC-AF8E-6573-47CC-E91B63D4A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E23A-E71C-1641-AA0D-B9EFFC3F849C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1E27B-CB4F-3AD5-B2F1-F99F32667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C949A-FDB4-3083-6C3D-6C9CFF064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D585-3A68-DD47-ABDD-149882DFD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25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F4881-4303-3A79-BE71-005CD060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03116-EB04-234F-DF73-7CD56D758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82157-6E94-AC0D-A003-E00D5760A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E23A-E71C-1641-AA0D-B9EFFC3F849C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E6528-AA44-5F54-CA85-1A289E6A5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DD40E-52FF-D5C1-55B7-AC18AC388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D585-3A68-DD47-ABDD-149882DFD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32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B4333-13D1-96C7-738B-24071C0C2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3F96B-74DC-4629-E252-E90D6AD971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740E2B-2354-C511-5048-809A752D33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858DE-95C8-A60F-5C7D-63AC157CA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E23A-E71C-1641-AA0D-B9EFFC3F849C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8400F0-9DA9-B3C5-42B5-10ECB166F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985650-5B91-C7EA-9DDB-A19A25C72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D585-3A68-DD47-ABDD-149882DFD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38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C747C-EBEB-487A-A4B2-188D43A9A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859A0-6CCE-CAB7-22F9-232EEAE01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71F95A-7B84-948F-E7E9-A91773D16C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3A5561-9783-1DF9-EC3B-6366C6B354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F82864-298D-F3AE-FFC2-E15B718E09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143BE5-5693-C05F-E35F-CE4451CDB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E23A-E71C-1641-AA0D-B9EFFC3F849C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85659-7F34-B6BF-2371-E0FD14B6C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2750A9-71E1-FD13-D70D-75000CAF1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D585-3A68-DD47-ABDD-149882DFD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56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801F1-7BE5-8909-C819-65D12FE3F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5F4B23-7BEF-9172-E7DC-E1F9BE04D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E23A-E71C-1641-AA0D-B9EFFC3F849C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4F7CAA-7916-1FD0-7EE5-DDA51F144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869682-43B6-0A63-FDC9-D76D6CADF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D585-3A68-DD47-ABDD-149882DFD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110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75F108-71AC-D337-3E93-7A308CB70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E23A-E71C-1641-AA0D-B9EFFC3F849C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A9F80C-BF26-0EE5-2C71-BB6B2479F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64852D-C70A-A7A1-7E79-F5C5473BF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D585-3A68-DD47-ABDD-149882DFD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12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3F984-0946-A51D-0A86-C9A265E94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6B5E3-3A9F-64C2-BA37-2012D25CF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AF41EA-3CEA-0B82-0B96-B9A8039E07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2B3AA6-B99E-C0AD-5F56-73B2B2928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E23A-E71C-1641-AA0D-B9EFFC3F849C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C6C76F-3123-8066-1ABB-FC44224F1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39A4FF-0E2A-46E9-8C13-A44F515F5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D585-3A68-DD47-ABDD-149882DFD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5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3F68B-DDBB-36C1-0D57-9FF1D7F19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8BCD16-3165-2327-A2FC-C5133B17DC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93C6BE-5DE0-0D65-C65A-196FD4327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811CC-EE22-F5B2-542A-7E68907A1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E23A-E71C-1641-AA0D-B9EFFC3F849C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D6207-6BB5-3923-C0E1-51E3F35AD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233AEC-D8C4-99C3-1C54-47730A223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D585-3A68-DD47-ABDD-149882DFD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56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15D834-C37A-8856-5483-5A87DB33D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AE1FE-7CA6-7FDF-7F31-712961FD9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5D936-C32F-F486-21BC-9E7B721FFF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42E23A-E71C-1641-AA0D-B9EFFC3F849C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94048-3448-DAEE-E088-452D4A42AF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AF982-967B-56B4-791F-6F84591F9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B7D585-3A68-DD47-ABDD-149882DFD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82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elshgymnastics.sport80.com/public/wizard/e/58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red and white text&#10;&#10;Description automatically generated">
            <a:extLst>
              <a:ext uri="{FF2B5EF4-FFF2-40B4-BE49-F238E27FC236}">
                <a16:creationId xmlns:a16="http://schemas.microsoft.com/office/drawing/2014/main" id="{42D80AC7-DC2C-9909-FAE4-6EE4E2A4B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E9628F0-B3B1-C8DA-0A1C-A36D98891622}"/>
              </a:ext>
            </a:extLst>
          </p:cNvPr>
          <p:cNvSpPr txBox="1">
            <a:spLocks/>
          </p:cNvSpPr>
          <p:nvPr/>
        </p:nvSpPr>
        <p:spPr>
          <a:xfrm>
            <a:off x="1959977" y="3094560"/>
            <a:ext cx="9144000" cy="96748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9788"/>
              </a:srgbClr>
            </a:outerShdw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dirty="0">
              <a:solidFill>
                <a:srgbClr val="F8FAFB"/>
              </a:solidFill>
              <a:latin typeface="Quicksand Medium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CBEA0E0-2D01-F987-F537-27822B07A268}"/>
              </a:ext>
            </a:extLst>
          </p:cNvPr>
          <p:cNvSpPr txBox="1">
            <a:spLocks/>
          </p:cNvSpPr>
          <p:nvPr/>
        </p:nvSpPr>
        <p:spPr>
          <a:xfrm>
            <a:off x="-193288" y="2760121"/>
            <a:ext cx="9144000" cy="66887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0229"/>
              </a:srgbClr>
            </a:outerShd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000" dirty="0">
              <a:solidFill>
                <a:srgbClr val="EC0003"/>
              </a:solidFill>
              <a:latin typeface="Quicksand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1B403B-7906-0804-CF4E-87529F8E5099}"/>
              </a:ext>
            </a:extLst>
          </p:cNvPr>
          <p:cNvSpPr txBox="1"/>
          <p:nvPr/>
        </p:nvSpPr>
        <p:spPr>
          <a:xfrm>
            <a:off x="2594157" y="1081549"/>
            <a:ext cx="74331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</a:rPr>
              <a:t>SE/SC Artistic Grades</a:t>
            </a:r>
          </a:p>
          <a:p>
            <a:pPr algn="ctr"/>
            <a:endParaRPr lang="en-GB" sz="6000" b="1" dirty="0">
              <a:solidFill>
                <a:schemeClr val="bg1"/>
              </a:solidFill>
            </a:endParaRPr>
          </a:p>
          <a:p>
            <a:pPr algn="ctr"/>
            <a:r>
              <a:rPr lang="en-GB" sz="6000" b="1">
                <a:solidFill>
                  <a:schemeClr val="bg1"/>
                </a:solidFill>
              </a:rPr>
              <a:t>20</a:t>
            </a:r>
            <a:r>
              <a:rPr lang="en-GB" sz="6000" b="1" baseline="30000">
                <a:solidFill>
                  <a:schemeClr val="bg1"/>
                </a:solidFill>
              </a:rPr>
              <a:t>th</a:t>
            </a:r>
            <a:r>
              <a:rPr lang="en-GB" sz="6000" b="1">
                <a:solidFill>
                  <a:schemeClr val="bg1"/>
                </a:solidFill>
              </a:rPr>
              <a:t>/21</a:t>
            </a:r>
            <a:r>
              <a:rPr lang="en-GB" sz="6000" b="1" baseline="30000">
                <a:solidFill>
                  <a:schemeClr val="bg1"/>
                </a:solidFill>
              </a:rPr>
              <a:t>st</a:t>
            </a:r>
            <a:r>
              <a:rPr lang="en-GB" sz="6000" b="1" dirty="0">
                <a:solidFill>
                  <a:schemeClr val="bg1"/>
                </a:solidFill>
              </a:rPr>
              <a:t>/22</a:t>
            </a:r>
            <a:r>
              <a:rPr lang="en-GB" sz="6000" b="1" baseline="30000" dirty="0">
                <a:solidFill>
                  <a:schemeClr val="bg1"/>
                </a:solidFill>
              </a:rPr>
              <a:t>nd</a:t>
            </a:r>
            <a:r>
              <a:rPr lang="en-GB" sz="6000" b="1" dirty="0">
                <a:solidFill>
                  <a:schemeClr val="bg1"/>
                </a:solidFill>
              </a:rPr>
              <a:t> March 2026</a:t>
            </a:r>
          </a:p>
          <a:p>
            <a:pPr algn="ctr"/>
            <a:r>
              <a:rPr lang="en-GB" sz="6000" b="1" dirty="0">
                <a:solidFill>
                  <a:schemeClr val="bg1"/>
                </a:solidFill>
              </a:rPr>
              <a:t>CNGA</a:t>
            </a:r>
          </a:p>
        </p:txBody>
      </p:sp>
    </p:spTree>
    <p:extLst>
      <p:ext uri="{BB962C8B-B14F-4D97-AF65-F5344CB8AC3E}">
        <p14:creationId xmlns:p14="http://schemas.microsoft.com/office/powerpoint/2010/main" val="3750204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541AE2-A0E5-0382-1693-06661D19B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440" y="312420"/>
            <a:ext cx="8961120" cy="623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06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7CA2A8-337B-54C6-8A2B-310FDB03A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581" y="497456"/>
            <a:ext cx="10381130" cy="550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73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4F6EE7-CB79-6EDB-077B-EA7CA0427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080" y="826770"/>
            <a:ext cx="9387840" cy="520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2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12744C-5A47-3E60-BC39-69E784A63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92" y="277456"/>
            <a:ext cx="10479741" cy="4533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914F07-8BC4-74C8-261C-2C2C0E933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92" y="4893384"/>
            <a:ext cx="6510170" cy="157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70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0F3FA3-F50C-B824-4DFF-3034469E8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85" y="326221"/>
            <a:ext cx="11603335" cy="562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81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a black and white pattern&#10;&#10;Description automatically generated with medium confidence">
            <a:extLst>
              <a:ext uri="{FF2B5EF4-FFF2-40B4-BE49-F238E27FC236}">
                <a16:creationId xmlns:a16="http://schemas.microsoft.com/office/drawing/2014/main" id="{8711C4B9-E1A1-7323-C1E1-54DC188C3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126FAD3E-95D1-CA6E-FFDF-FE53D3708D08}"/>
              </a:ext>
            </a:extLst>
          </p:cNvPr>
          <p:cNvSpPr txBox="1">
            <a:spLocks/>
          </p:cNvSpPr>
          <p:nvPr/>
        </p:nvSpPr>
        <p:spPr>
          <a:xfrm>
            <a:off x="1091381" y="4417385"/>
            <a:ext cx="9144000" cy="668879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>
                <a:solidFill>
                  <a:srgbClr val="EC0003"/>
                </a:solidFill>
                <a:latin typeface="Quicksand Medium" pitchFamily="2" charset="77"/>
              </a:rPr>
              <a:t>GOOD LUCK TO ALL GYMNASTS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E46B002-1383-1C98-278C-98F321785800}"/>
              </a:ext>
            </a:extLst>
          </p:cNvPr>
          <p:cNvSpPr txBox="1">
            <a:spLocks/>
          </p:cNvSpPr>
          <p:nvPr/>
        </p:nvSpPr>
        <p:spPr>
          <a:xfrm>
            <a:off x="1317523" y="1100706"/>
            <a:ext cx="9144000" cy="3146829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i="1" u="sng" dirty="0">
                <a:solidFill>
                  <a:srgbClr val="F8FAFB"/>
                </a:solidFill>
                <a:latin typeface="Quicksand" pitchFamily="2" charset="77"/>
              </a:rPr>
              <a:t>Some dates for your diary:</a:t>
            </a:r>
          </a:p>
          <a:p>
            <a:pPr marL="0" indent="0" algn="ctr">
              <a:buNone/>
            </a:pPr>
            <a:endParaRPr lang="en-US" dirty="0">
              <a:solidFill>
                <a:srgbClr val="F8FAFB"/>
              </a:solidFill>
              <a:latin typeface="Quicksand" pitchFamily="2" charset="77"/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8FAFB"/>
                </a:solidFill>
                <a:latin typeface="Quicksand" pitchFamily="2" charset="77"/>
              </a:rPr>
              <a:t>ABC 1 Delyn – 13</a:t>
            </a:r>
            <a:r>
              <a:rPr lang="en-US" baseline="30000" dirty="0">
                <a:solidFill>
                  <a:srgbClr val="F8FAFB"/>
                </a:solidFill>
                <a:latin typeface="Quicksand" pitchFamily="2" charset="77"/>
              </a:rPr>
              <a:t>th</a:t>
            </a:r>
            <a:r>
              <a:rPr lang="en-US" dirty="0">
                <a:solidFill>
                  <a:srgbClr val="F8FAFB"/>
                </a:solidFill>
                <a:latin typeface="Quicksand" pitchFamily="2" charset="77"/>
              </a:rPr>
              <a:t>/14</a:t>
            </a:r>
            <a:r>
              <a:rPr lang="en-US" baseline="30000" dirty="0">
                <a:solidFill>
                  <a:srgbClr val="F8FAFB"/>
                </a:solidFill>
                <a:latin typeface="Quicksand" pitchFamily="2" charset="77"/>
              </a:rPr>
              <a:t>th</a:t>
            </a:r>
            <a:r>
              <a:rPr lang="en-US" dirty="0">
                <a:solidFill>
                  <a:srgbClr val="F8FAFB"/>
                </a:solidFill>
                <a:latin typeface="Quicksand" pitchFamily="2" charset="77"/>
              </a:rPr>
              <a:t> June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8FAFB"/>
                </a:solidFill>
                <a:latin typeface="Quicksand" pitchFamily="2" charset="77"/>
              </a:rPr>
              <a:t>Floor &amp; Vault (CWG themed) – 18</a:t>
            </a:r>
            <a:r>
              <a:rPr lang="en-US" baseline="30000" dirty="0">
                <a:solidFill>
                  <a:srgbClr val="F8FAFB"/>
                </a:solidFill>
                <a:latin typeface="Quicksand" pitchFamily="2" charset="77"/>
              </a:rPr>
              <a:t>th</a:t>
            </a:r>
            <a:r>
              <a:rPr lang="en-US" dirty="0">
                <a:solidFill>
                  <a:srgbClr val="F8FAFB"/>
                </a:solidFill>
                <a:latin typeface="Quicksand" pitchFamily="2" charset="77"/>
              </a:rPr>
              <a:t>/19</a:t>
            </a:r>
            <a:r>
              <a:rPr lang="en-US" baseline="30000" dirty="0">
                <a:solidFill>
                  <a:srgbClr val="F8FAFB"/>
                </a:solidFill>
                <a:latin typeface="Quicksand" pitchFamily="2" charset="77"/>
              </a:rPr>
              <a:t>th</a:t>
            </a:r>
            <a:r>
              <a:rPr lang="en-US" dirty="0">
                <a:solidFill>
                  <a:srgbClr val="F8FAFB"/>
                </a:solidFill>
                <a:latin typeface="Quicksand" pitchFamily="2" charset="77"/>
              </a:rPr>
              <a:t> July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8FAFB"/>
                </a:solidFill>
                <a:latin typeface="Quicksand" pitchFamily="2" charset="77"/>
              </a:rPr>
              <a:t>ABC 2 Sport Wales (CWG themed) – 25</a:t>
            </a:r>
            <a:r>
              <a:rPr lang="en-US" baseline="30000" dirty="0">
                <a:solidFill>
                  <a:srgbClr val="F8FAFB"/>
                </a:solidFill>
                <a:latin typeface="Quicksand" pitchFamily="2" charset="77"/>
              </a:rPr>
              <a:t>th</a:t>
            </a:r>
            <a:r>
              <a:rPr lang="en-US" dirty="0">
                <a:solidFill>
                  <a:srgbClr val="F8FAFB"/>
                </a:solidFill>
                <a:latin typeface="Quicksand" pitchFamily="2" charset="77"/>
              </a:rPr>
              <a:t>/26</a:t>
            </a:r>
            <a:r>
              <a:rPr lang="en-US" baseline="30000" dirty="0">
                <a:solidFill>
                  <a:srgbClr val="F8FAFB"/>
                </a:solidFill>
                <a:latin typeface="Quicksand" pitchFamily="2" charset="77"/>
              </a:rPr>
              <a:t>th</a:t>
            </a:r>
            <a:r>
              <a:rPr lang="en-US" dirty="0">
                <a:solidFill>
                  <a:srgbClr val="F8FAFB"/>
                </a:solidFill>
                <a:latin typeface="Quicksand" pitchFamily="2" charset="77"/>
              </a:rPr>
              <a:t> July </a:t>
            </a:r>
          </a:p>
          <a:p>
            <a:pPr marL="0" indent="0" algn="ctr">
              <a:buNone/>
            </a:pPr>
            <a:endParaRPr lang="en-US" dirty="0">
              <a:solidFill>
                <a:srgbClr val="F8FAFB"/>
              </a:solidFill>
              <a:latin typeface="Quicksand" pitchFamily="2" charset="77"/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8FAFB"/>
                </a:solidFill>
                <a:latin typeface="Quicksand" pitchFamily="2" charset="77"/>
              </a:rPr>
              <a:t>Commonwealth Games Gymnastics start – 24</a:t>
            </a:r>
            <a:r>
              <a:rPr lang="en-US" baseline="30000" dirty="0">
                <a:solidFill>
                  <a:srgbClr val="F8FAFB"/>
                </a:solidFill>
                <a:latin typeface="Quicksand" pitchFamily="2" charset="77"/>
              </a:rPr>
              <a:t>th</a:t>
            </a:r>
            <a:r>
              <a:rPr lang="en-US" dirty="0">
                <a:solidFill>
                  <a:srgbClr val="F8FAFB"/>
                </a:solidFill>
                <a:latin typeface="Quicksand" pitchFamily="2" charset="77"/>
              </a:rPr>
              <a:t> July</a:t>
            </a:r>
          </a:p>
        </p:txBody>
      </p:sp>
    </p:spTree>
    <p:extLst>
      <p:ext uri="{BB962C8B-B14F-4D97-AF65-F5344CB8AC3E}">
        <p14:creationId xmlns:p14="http://schemas.microsoft.com/office/powerpoint/2010/main" val="644704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80BDC-55CB-57E2-409C-9C6D1AE6D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grey background&#10;&#10;Description automatically generated with medium confidence">
            <a:extLst>
              <a:ext uri="{FF2B5EF4-FFF2-40B4-BE49-F238E27FC236}">
                <a16:creationId xmlns:a16="http://schemas.microsoft.com/office/drawing/2014/main" id="{1CCF7331-5F7F-339C-DD43-43D9719F6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FE8F172C-3A9A-0B81-557B-0ECCD2D695D1}"/>
              </a:ext>
            </a:extLst>
          </p:cNvPr>
          <p:cNvSpPr txBox="1">
            <a:spLocks/>
          </p:cNvSpPr>
          <p:nvPr/>
        </p:nvSpPr>
        <p:spPr>
          <a:xfrm>
            <a:off x="1524000" y="386303"/>
            <a:ext cx="9144000" cy="668879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000" dirty="0">
              <a:latin typeface="Quicksand Medium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0FB0349-DA19-4EDE-8FA4-69533409A918}"/>
              </a:ext>
            </a:extLst>
          </p:cNvPr>
          <p:cNvSpPr txBox="1">
            <a:spLocks/>
          </p:cNvSpPr>
          <p:nvPr/>
        </p:nvSpPr>
        <p:spPr>
          <a:xfrm>
            <a:off x="609601" y="944880"/>
            <a:ext cx="10618838" cy="4433365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solidFill>
                <a:srgbClr val="333333"/>
              </a:solidFill>
              <a:latin typeface="Quicksand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67627D-787B-89A0-C262-142991FDFADF}"/>
              </a:ext>
            </a:extLst>
          </p:cNvPr>
          <p:cNvSpPr txBox="1"/>
          <p:nvPr/>
        </p:nvSpPr>
        <p:spPr>
          <a:xfrm>
            <a:off x="859340" y="1677094"/>
            <a:ext cx="1085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B61B4-C785-9326-1201-48A291DC9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10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A224C-12FE-305E-E33C-8180E02D6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grey background&#10;&#10;Description automatically generated with medium confidence">
            <a:extLst>
              <a:ext uri="{FF2B5EF4-FFF2-40B4-BE49-F238E27FC236}">
                <a16:creationId xmlns:a16="http://schemas.microsoft.com/office/drawing/2014/main" id="{F882BF86-C2B8-C45A-9C66-CC40EF35C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6ADD73CB-F414-5D9A-ECBF-93F0F5B05451}"/>
              </a:ext>
            </a:extLst>
          </p:cNvPr>
          <p:cNvSpPr txBox="1">
            <a:spLocks/>
          </p:cNvSpPr>
          <p:nvPr/>
        </p:nvSpPr>
        <p:spPr>
          <a:xfrm>
            <a:off x="1524000" y="386303"/>
            <a:ext cx="9144000" cy="668879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000" dirty="0">
              <a:latin typeface="Quicksand Medium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84709B3-31AA-6059-EE1E-E64A65DF46E4}"/>
              </a:ext>
            </a:extLst>
          </p:cNvPr>
          <p:cNvSpPr txBox="1">
            <a:spLocks/>
          </p:cNvSpPr>
          <p:nvPr/>
        </p:nvSpPr>
        <p:spPr>
          <a:xfrm>
            <a:off x="609601" y="944880"/>
            <a:ext cx="10618838" cy="4433365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solidFill>
                <a:srgbClr val="333333"/>
              </a:solidFill>
              <a:latin typeface="Quicksand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AF8FD8-3039-639A-64CB-4DAC83DF23E5}"/>
              </a:ext>
            </a:extLst>
          </p:cNvPr>
          <p:cNvSpPr txBox="1"/>
          <p:nvPr/>
        </p:nvSpPr>
        <p:spPr>
          <a:xfrm>
            <a:off x="859340" y="720742"/>
            <a:ext cx="1085088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Welcome to the Womens Artistic South East and South Central Grades for  2026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This years area grades are being held in City of Newport Gymnastics Academy</a:t>
            </a:r>
          </a:p>
          <a:p>
            <a:pPr algn="ctr"/>
            <a:r>
              <a:rPr lang="en-GB" dirty="0"/>
              <a:t>Contained within this document are the running orders, the gymnast groups and competition officials.</a:t>
            </a:r>
          </a:p>
          <a:p>
            <a:pPr algn="ctr"/>
            <a:endParaRPr lang="en-GB" dirty="0"/>
          </a:p>
          <a:p>
            <a:pPr algn="ctr"/>
            <a:r>
              <a:rPr lang="en-GB" b="1" u="sng" dirty="0"/>
              <a:t>Event Officials</a:t>
            </a:r>
          </a:p>
          <a:p>
            <a:pPr algn="ctr"/>
            <a:endParaRPr lang="en-GB" b="1" u="sng" dirty="0"/>
          </a:p>
          <a:p>
            <a:pPr algn="ctr"/>
            <a:r>
              <a:rPr lang="en-GB" dirty="0"/>
              <a:t>Competition Managers – Leah Whiffin/Sam Elliott</a:t>
            </a:r>
          </a:p>
          <a:p>
            <a:pPr algn="ctr"/>
            <a:r>
              <a:rPr lang="en-GB" dirty="0"/>
              <a:t>Safeguarding and Wellbeing Officer – CNGA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endParaRPr lang="en-GB" dirty="0"/>
          </a:p>
          <a:p>
            <a:pPr algn="ctr"/>
            <a:r>
              <a:rPr lang="en-GB" dirty="0"/>
              <a:t>Link for tickets:  </a:t>
            </a:r>
            <a:r>
              <a:rPr lang="en-GB" dirty="0">
                <a:hlinkClick r:id="rId3"/>
              </a:rPr>
              <a:t>https://welshgymnastics.sport80.com/public/wizard/e/580</a:t>
            </a:r>
            <a:r>
              <a:rPr lang="en-GB" dirty="0"/>
              <a:t> 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8338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8B646C36-EEEC-4D52-8E8E-206F4CD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B970977-38DA-4F81-AA88-8C778B31E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6605" y="625095"/>
            <a:ext cx="4114800" cy="5731349"/>
            <a:chOff x="1674895" y="1345036"/>
            <a:chExt cx="5428610" cy="4210939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BD8D5A9-DEB3-4157-B7CD-835197F3A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DF0BC23-5452-4DFE-9C27-F7CBE1D527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C00B7DBB-97E9-4F5F-B72E-EECCFCC9D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07" y="531228"/>
            <a:ext cx="4114800" cy="5731348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15710" y="974089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" name="Picture 2" descr="A black and white background with red circles&#10;&#10;Description automatically generated">
            <a:extLst>
              <a:ext uri="{FF2B5EF4-FFF2-40B4-BE49-F238E27FC236}">
                <a16:creationId xmlns:a16="http://schemas.microsoft.com/office/drawing/2014/main" id="{A9EEB61F-18C9-7882-395C-D567286E46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66" r="14040" b="3"/>
          <a:stretch>
            <a:fillRect/>
          </a:stretch>
        </p:blipFill>
        <p:spPr>
          <a:xfrm>
            <a:off x="8895606" y="382740"/>
            <a:ext cx="2743200" cy="2821195"/>
          </a:xfrm>
          <a:prstGeom prst="rect">
            <a:avLst/>
          </a:prstGeom>
          <a:ln w="28575">
            <a:noFill/>
          </a:ln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1C8B8E59-A269-4CAA-BE7D-AFD4E852C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102" y="5190817"/>
            <a:ext cx="366014" cy="35726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0C5CF91-A170-4B31-B47F-D5E2E5D15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102" y="5190817"/>
            <a:ext cx="366014" cy="357268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A child in a red leotard&#10;&#10;Description automatically generated">
            <a:extLst>
              <a:ext uri="{FF2B5EF4-FFF2-40B4-BE49-F238E27FC236}">
                <a16:creationId xmlns:a16="http://schemas.microsoft.com/office/drawing/2014/main" id="{9781559B-542F-C20D-0529-B6DA34B84C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481" r="26907" b="-2"/>
          <a:stretch>
            <a:fillRect/>
          </a:stretch>
        </p:blipFill>
        <p:spPr>
          <a:xfrm>
            <a:off x="5145394" y="2996048"/>
            <a:ext cx="2743198" cy="2878582"/>
          </a:xfrm>
          <a:prstGeom prst="rect">
            <a:avLst/>
          </a:prstGeom>
          <a:ln w="28575">
            <a:noFill/>
          </a:ln>
        </p:spPr>
      </p:pic>
      <p:pic>
        <p:nvPicPr>
          <p:cNvPr id="32" name="Picture 31" descr="A red and white circle with black background&#10;&#10;Description automatically generated">
            <a:extLst>
              <a:ext uri="{FF2B5EF4-FFF2-40B4-BE49-F238E27FC236}">
                <a16:creationId xmlns:a16="http://schemas.microsoft.com/office/drawing/2014/main" id="{6CF7E22B-A6D9-3272-4344-6DBB4735B9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580" r="4013" b="-2"/>
          <a:stretch>
            <a:fillRect/>
          </a:stretch>
        </p:blipFill>
        <p:spPr>
          <a:xfrm>
            <a:off x="8895606" y="3380043"/>
            <a:ext cx="2743200" cy="2889293"/>
          </a:xfrm>
          <a:prstGeom prst="rect">
            <a:avLst/>
          </a:prstGeom>
          <a:ln w="28575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235880-68B5-73CC-C1D3-C7B1F0BD0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893" y="1443778"/>
            <a:ext cx="3427962" cy="14619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9EEA6C-AA2F-24AF-ABF1-DE409B525EBE}"/>
              </a:ext>
            </a:extLst>
          </p:cNvPr>
          <p:cNvSpPr txBox="1"/>
          <p:nvPr/>
        </p:nvSpPr>
        <p:spPr>
          <a:xfrm>
            <a:off x="1721183" y="690983"/>
            <a:ext cx="3010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FB0F85-FF11-D3A6-FFF6-407EA0E5BB67}"/>
              </a:ext>
            </a:extLst>
          </p:cNvPr>
          <p:cNvSpPr txBox="1"/>
          <p:nvPr/>
        </p:nvSpPr>
        <p:spPr>
          <a:xfrm>
            <a:off x="1228791" y="3184391"/>
            <a:ext cx="3010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SATURDAY R1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ADA19A-37E5-1D3B-676A-AC4447B16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214" y="4098967"/>
            <a:ext cx="3748994" cy="13152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BE3907-F72D-46D1-FB35-F460BCB04E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1083" y="1080432"/>
            <a:ext cx="3229898" cy="215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45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79525D-39E2-950A-F456-9F75B16A1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0B21505B-F421-B920-79DA-C2B850549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FFE888F-959A-AD6F-5370-58CF2A3A5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6605" y="625095"/>
            <a:ext cx="4114800" cy="5731349"/>
            <a:chOff x="1674895" y="1345036"/>
            <a:chExt cx="5428610" cy="4210939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96E42A9-FBE2-0E64-6F18-2DE589FCC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C40F949-F819-B84D-DD51-691DBA64F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A9A12418-6350-50DE-203B-01EA4CAE7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07" y="531228"/>
            <a:ext cx="4114800" cy="5731348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aphic 185">
            <a:extLst>
              <a:ext uri="{FF2B5EF4-FFF2-40B4-BE49-F238E27FC236}">
                <a16:creationId xmlns:a16="http://schemas.microsoft.com/office/drawing/2014/main" id="{D14D6F1D-04AF-2510-DE50-89E58030A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15710" y="974089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D7B346F-130F-E90F-5D1A-4D5D17C202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128D1AD-D75F-524F-D819-2B3326A49C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0806439-06B6-6BFE-9F3B-B2086D8D8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488E777-44EF-DDCD-484C-18A3FC0EF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1F3C99C-AB68-FBA7-35EC-81D1CA3F8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" name="Picture 2" descr="A black and white background with red circles&#10;&#10;Description automatically generated">
            <a:extLst>
              <a:ext uri="{FF2B5EF4-FFF2-40B4-BE49-F238E27FC236}">
                <a16:creationId xmlns:a16="http://schemas.microsoft.com/office/drawing/2014/main" id="{77B0761E-1684-467F-E820-40531C02C0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66" r="14040" b="3"/>
          <a:stretch>
            <a:fillRect/>
          </a:stretch>
        </p:blipFill>
        <p:spPr>
          <a:xfrm>
            <a:off x="8895606" y="382740"/>
            <a:ext cx="2743200" cy="2821195"/>
          </a:xfrm>
          <a:prstGeom prst="rect">
            <a:avLst/>
          </a:prstGeom>
          <a:ln w="28575">
            <a:noFill/>
          </a:ln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18F02C5C-1D21-A323-BEC4-8E4D8151B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102" y="5190817"/>
            <a:ext cx="366014" cy="35726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9747898-B72E-0DAE-C3F6-38909D0ED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102" y="5190817"/>
            <a:ext cx="366014" cy="357268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A child in a red leotard&#10;&#10;Description automatically generated">
            <a:extLst>
              <a:ext uri="{FF2B5EF4-FFF2-40B4-BE49-F238E27FC236}">
                <a16:creationId xmlns:a16="http://schemas.microsoft.com/office/drawing/2014/main" id="{B4C54607-6D10-1614-F356-5A942F3803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481" r="26907" b="-2"/>
          <a:stretch>
            <a:fillRect/>
          </a:stretch>
        </p:blipFill>
        <p:spPr>
          <a:xfrm>
            <a:off x="5164386" y="3005329"/>
            <a:ext cx="2743198" cy="2878582"/>
          </a:xfrm>
          <a:prstGeom prst="rect">
            <a:avLst/>
          </a:prstGeom>
          <a:ln w="28575">
            <a:noFill/>
          </a:ln>
        </p:spPr>
      </p:pic>
      <p:pic>
        <p:nvPicPr>
          <p:cNvPr id="32" name="Picture 31" descr="A red and white circle with black background&#10;&#10;Description automatically generated">
            <a:extLst>
              <a:ext uri="{FF2B5EF4-FFF2-40B4-BE49-F238E27FC236}">
                <a16:creationId xmlns:a16="http://schemas.microsoft.com/office/drawing/2014/main" id="{72FF252A-F159-195A-7087-75AD18D5C4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580" r="4013" b="-2"/>
          <a:stretch>
            <a:fillRect/>
          </a:stretch>
        </p:blipFill>
        <p:spPr>
          <a:xfrm>
            <a:off x="8895606" y="3380043"/>
            <a:ext cx="2743200" cy="2889293"/>
          </a:xfrm>
          <a:prstGeom prst="rect">
            <a:avLst/>
          </a:prstGeom>
          <a:ln w="2857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5C4F16-0E6D-251A-07A5-94852BA6EACD}"/>
              </a:ext>
            </a:extLst>
          </p:cNvPr>
          <p:cNvSpPr txBox="1"/>
          <p:nvPr/>
        </p:nvSpPr>
        <p:spPr>
          <a:xfrm>
            <a:off x="1141392" y="3390753"/>
            <a:ext cx="3010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SATURDAY R3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B7A202-6885-AFBD-CF71-B1A29B3F769F}"/>
              </a:ext>
            </a:extLst>
          </p:cNvPr>
          <p:cNvSpPr txBox="1"/>
          <p:nvPr/>
        </p:nvSpPr>
        <p:spPr>
          <a:xfrm>
            <a:off x="1141392" y="681701"/>
            <a:ext cx="3010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SATURDAY R2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D192F5-2854-0795-E908-871A67E97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166" y="1533295"/>
            <a:ext cx="3453482" cy="14262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633D2C-B48F-1A6F-091E-EADB6CA29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337" y="4086829"/>
            <a:ext cx="3742332" cy="13504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4ACC2C-BE08-6041-998C-331AA3B2D7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1083" y="904568"/>
            <a:ext cx="3229898" cy="232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19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0DCCE0-1ABC-03BC-24BF-661DA8A0D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4251C732-F825-C6F0-7C21-B5AFD5889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3FC8EB0-14E2-33F0-8865-DF4BB84BF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6605" y="625095"/>
            <a:ext cx="4114800" cy="5731349"/>
            <a:chOff x="1674895" y="1345036"/>
            <a:chExt cx="5428610" cy="4210939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BA37A66-0D71-742A-11CA-E17715F90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16D5A5B-5799-FAF6-12EA-88EA296589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0B07A344-612F-6623-1F46-771BDB2EF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07" y="531228"/>
            <a:ext cx="4114800" cy="5731348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aphic 185">
            <a:extLst>
              <a:ext uri="{FF2B5EF4-FFF2-40B4-BE49-F238E27FC236}">
                <a16:creationId xmlns:a16="http://schemas.microsoft.com/office/drawing/2014/main" id="{E97806BB-3BBB-8D66-E432-EE5F76892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15710" y="974089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DA54BEA-DCF7-C444-18D8-1EFEFC162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92CE329-7816-437F-ECCE-2DA108376A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1F5CB65-CBE0-F37A-4D22-9B06B7EDDC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C65BDF3-ABAD-E248-0D38-2B010B3FF5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755E839-028A-E3FC-0201-9D2667C0C0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" name="Picture 2" descr="A black and white background with red circles&#10;&#10;Description automatically generated">
            <a:extLst>
              <a:ext uri="{FF2B5EF4-FFF2-40B4-BE49-F238E27FC236}">
                <a16:creationId xmlns:a16="http://schemas.microsoft.com/office/drawing/2014/main" id="{FE37B001-CBC9-B1B6-49A4-B94F0A4EEE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66" r="14040" b="3"/>
          <a:stretch>
            <a:fillRect/>
          </a:stretch>
        </p:blipFill>
        <p:spPr>
          <a:xfrm>
            <a:off x="8895606" y="382740"/>
            <a:ext cx="2743200" cy="2821195"/>
          </a:xfrm>
          <a:prstGeom prst="rect">
            <a:avLst/>
          </a:prstGeom>
          <a:ln w="28575">
            <a:noFill/>
          </a:ln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E443DFBE-A08B-26E9-BE21-E8C0AED7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102" y="5190817"/>
            <a:ext cx="366014" cy="35726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6502634-E846-31E0-60D5-705611CD8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102" y="5190817"/>
            <a:ext cx="366014" cy="357268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A child in a red leotard&#10;&#10;Description automatically generated">
            <a:extLst>
              <a:ext uri="{FF2B5EF4-FFF2-40B4-BE49-F238E27FC236}">
                <a16:creationId xmlns:a16="http://schemas.microsoft.com/office/drawing/2014/main" id="{D9853FAB-EE88-979D-D8C4-CC86739C42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481" r="26907" b="-2"/>
          <a:stretch>
            <a:fillRect/>
          </a:stretch>
        </p:blipFill>
        <p:spPr>
          <a:xfrm>
            <a:off x="5409658" y="2852986"/>
            <a:ext cx="2743198" cy="2878582"/>
          </a:xfrm>
          <a:prstGeom prst="rect">
            <a:avLst/>
          </a:prstGeom>
          <a:ln w="28575">
            <a:noFill/>
          </a:ln>
        </p:spPr>
      </p:pic>
      <p:pic>
        <p:nvPicPr>
          <p:cNvPr id="32" name="Picture 31" descr="A red and white circle with black background&#10;&#10;Description automatically generated">
            <a:extLst>
              <a:ext uri="{FF2B5EF4-FFF2-40B4-BE49-F238E27FC236}">
                <a16:creationId xmlns:a16="http://schemas.microsoft.com/office/drawing/2014/main" id="{B4262592-2E8B-F6BD-C503-13A31D4B59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580" r="4013" b="-2"/>
          <a:stretch>
            <a:fillRect/>
          </a:stretch>
        </p:blipFill>
        <p:spPr>
          <a:xfrm>
            <a:off x="8895606" y="3380043"/>
            <a:ext cx="2743200" cy="2889293"/>
          </a:xfrm>
          <a:prstGeom prst="rect">
            <a:avLst/>
          </a:prstGeom>
          <a:ln w="2857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AC8943-7D0C-16CD-87F2-59E579E03BBA}"/>
              </a:ext>
            </a:extLst>
          </p:cNvPr>
          <p:cNvSpPr txBox="1"/>
          <p:nvPr/>
        </p:nvSpPr>
        <p:spPr>
          <a:xfrm>
            <a:off x="1399956" y="681701"/>
            <a:ext cx="3010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SUNDAY R1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B32C23-2ED6-A05A-B893-6C9305D9032A}"/>
              </a:ext>
            </a:extLst>
          </p:cNvPr>
          <p:cNvSpPr txBox="1"/>
          <p:nvPr/>
        </p:nvSpPr>
        <p:spPr>
          <a:xfrm>
            <a:off x="1399956" y="3380043"/>
            <a:ext cx="3010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SUNDAY R2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E16F23-C0E8-E954-93DA-13BBF37C7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116" y="1449763"/>
            <a:ext cx="3890488" cy="14287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9AAEE6-EEDE-D1E6-FE86-F2D66F551E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113" y="4094215"/>
            <a:ext cx="4071194" cy="14287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64B4BF-5EB0-818D-3B03-75C1DAF0E7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1070" y="588664"/>
            <a:ext cx="3533405" cy="235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38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110860-54CA-C5CE-B7F6-59D853543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9C87338-0624-DBD9-4482-8C2173877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41BDB10-4BA9-52EC-92EC-3D16C41C5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6605" y="625095"/>
            <a:ext cx="4114800" cy="5731349"/>
            <a:chOff x="1674895" y="1345036"/>
            <a:chExt cx="5428610" cy="4210939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DB4DD60-6DEF-DDE5-BE67-F7D872B329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A4F1787-F66E-84CD-27A4-C19E83185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BB396E5C-50AF-1811-FEF7-4EC7E196B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07" y="531228"/>
            <a:ext cx="4114800" cy="5731348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aphic 185">
            <a:extLst>
              <a:ext uri="{FF2B5EF4-FFF2-40B4-BE49-F238E27FC236}">
                <a16:creationId xmlns:a16="http://schemas.microsoft.com/office/drawing/2014/main" id="{F6A581A9-7E46-C91E-420D-9DC535257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15710" y="974089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975CCA8-AF74-873A-69B2-0A045E833A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0106465-21EE-C58E-1721-FB2798D43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69AAE51-4703-BB1D-3331-26F293EA9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9CBBD8A-F828-068B-E72C-5509421E98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946ED08-21C8-24D0-35D3-BAB6FA3E0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" name="Picture 2" descr="A black and white background with red circles&#10;&#10;Description automatically generated">
            <a:extLst>
              <a:ext uri="{FF2B5EF4-FFF2-40B4-BE49-F238E27FC236}">
                <a16:creationId xmlns:a16="http://schemas.microsoft.com/office/drawing/2014/main" id="{F36CE7C7-5313-2E48-ECC4-D1D40750ED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66" r="14040" b="3"/>
          <a:stretch>
            <a:fillRect/>
          </a:stretch>
        </p:blipFill>
        <p:spPr>
          <a:xfrm>
            <a:off x="8895606" y="382740"/>
            <a:ext cx="2743200" cy="2821195"/>
          </a:xfrm>
          <a:prstGeom prst="rect">
            <a:avLst/>
          </a:prstGeom>
          <a:ln w="28575">
            <a:noFill/>
          </a:ln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F99C7B65-982F-5D8F-C317-C883F0E50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102" y="5190817"/>
            <a:ext cx="366014" cy="35726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1E79348-B818-EFE0-9946-D3AB58EB3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102" y="5190817"/>
            <a:ext cx="366014" cy="357268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A child in a red leotard&#10;&#10;Description automatically generated">
            <a:extLst>
              <a:ext uri="{FF2B5EF4-FFF2-40B4-BE49-F238E27FC236}">
                <a16:creationId xmlns:a16="http://schemas.microsoft.com/office/drawing/2014/main" id="{D8CC112A-8089-AC99-3AB2-79A6A286CF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481" r="26907" b="-2"/>
          <a:stretch>
            <a:fillRect/>
          </a:stretch>
        </p:blipFill>
        <p:spPr>
          <a:xfrm>
            <a:off x="5540109" y="3005329"/>
            <a:ext cx="2743198" cy="2878582"/>
          </a:xfrm>
          <a:prstGeom prst="rect">
            <a:avLst/>
          </a:prstGeom>
          <a:ln w="28575">
            <a:noFill/>
          </a:ln>
        </p:spPr>
      </p:pic>
      <p:pic>
        <p:nvPicPr>
          <p:cNvPr id="32" name="Picture 31" descr="A red and white circle with black background&#10;&#10;Description automatically generated">
            <a:extLst>
              <a:ext uri="{FF2B5EF4-FFF2-40B4-BE49-F238E27FC236}">
                <a16:creationId xmlns:a16="http://schemas.microsoft.com/office/drawing/2014/main" id="{B6268F64-F772-96A5-532A-DE829A3108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580" r="4013" b="-2"/>
          <a:stretch>
            <a:fillRect/>
          </a:stretch>
        </p:blipFill>
        <p:spPr>
          <a:xfrm>
            <a:off x="8895606" y="3380043"/>
            <a:ext cx="2743200" cy="2889293"/>
          </a:xfrm>
          <a:prstGeom prst="rect">
            <a:avLst/>
          </a:prstGeom>
          <a:ln w="2857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30598B-C817-3510-82DC-1050B7FF8C0C}"/>
              </a:ext>
            </a:extLst>
          </p:cNvPr>
          <p:cNvSpPr txBox="1"/>
          <p:nvPr/>
        </p:nvSpPr>
        <p:spPr>
          <a:xfrm>
            <a:off x="1316190" y="625095"/>
            <a:ext cx="3010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SUNDAY R3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938499-C6A2-7230-0191-87CD21394758}"/>
              </a:ext>
            </a:extLst>
          </p:cNvPr>
          <p:cNvSpPr txBox="1"/>
          <p:nvPr/>
        </p:nvSpPr>
        <p:spPr>
          <a:xfrm>
            <a:off x="1313356" y="2973256"/>
            <a:ext cx="3010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SUNDAY R4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7485C7-08A4-A8EC-F707-65E9BA895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77" y="1208933"/>
            <a:ext cx="3865395" cy="13582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495FDC-BD18-C24C-43E3-8D724BE43B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57" y="3651898"/>
            <a:ext cx="3674633" cy="10443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EE161A-1937-4967-896A-41A533AE66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707657"/>
            <a:ext cx="3744418" cy="249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53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38D983-A47D-E4C6-5994-B4B3363C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525" y="369570"/>
            <a:ext cx="8895005" cy="611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89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B74991-D288-C466-CCC5-7FDBB6567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007" y="455930"/>
            <a:ext cx="9378203" cy="594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54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0069E2-2134-90EA-B69C-4E3174924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0" y="182880"/>
            <a:ext cx="7962900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057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79D061EA97E746B74039D4D3CF9F19" ma:contentTypeVersion="18" ma:contentTypeDescription="Create a new document." ma:contentTypeScope="" ma:versionID="cfc9a6ce793e64351f2b55dd2b9e9479">
  <xsd:schema xmlns:xsd="http://www.w3.org/2001/XMLSchema" xmlns:xs="http://www.w3.org/2001/XMLSchema" xmlns:p="http://schemas.microsoft.com/office/2006/metadata/properties" xmlns:ns2="d9591e99-e9e4-4e7a-8bd1-4e96e209e7b9" xmlns:ns3="6be22a6d-5964-4390-895e-6f56421d20ac" targetNamespace="http://schemas.microsoft.com/office/2006/metadata/properties" ma:root="true" ma:fieldsID="e6ff8906cd70328630f7dcfd021b184d" ns2:_="" ns3:_="">
    <xsd:import namespace="d9591e99-e9e4-4e7a-8bd1-4e96e209e7b9"/>
    <xsd:import namespace="6be22a6d-5964-4390-895e-6f56421d20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591e99-e9e4-4e7a-8bd1-4e96e209e7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643ef1a-515a-4f31-ae65-c82b3f9d29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e22a6d-5964-4390-895e-6f56421d20ac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ee5fe5d0-cda4-4258-879a-03f99c60b933}" ma:internalName="TaxCatchAll" ma:showField="CatchAllData" ma:web="6be22a6d-5964-4390-895e-6f56421d20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9591e99-e9e4-4e7a-8bd1-4e96e209e7b9">
      <Terms xmlns="http://schemas.microsoft.com/office/infopath/2007/PartnerControls"/>
    </lcf76f155ced4ddcb4097134ff3c332f>
    <TaxCatchAll xmlns="6be22a6d-5964-4390-895e-6f56421d20ac" xsi:nil="true"/>
  </documentManagement>
</p:properties>
</file>

<file path=customXml/itemProps1.xml><?xml version="1.0" encoding="utf-8"?>
<ds:datastoreItem xmlns:ds="http://schemas.openxmlformats.org/officeDocument/2006/customXml" ds:itemID="{7F742691-BC5A-4048-9526-336FA725E3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5B04D4-A37B-4EEA-89DE-54DE901607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591e99-e9e4-4e7a-8bd1-4e96e209e7b9"/>
    <ds:schemaRef ds:uri="6be22a6d-5964-4390-895e-6f56421d20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A998BDE-DB87-4BFC-A160-2C593DC8075B}">
  <ds:schemaRefs>
    <ds:schemaRef ds:uri="http://schemas.microsoft.com/office/2006/metadata/properties"/>
    <ds:schemaRef ds:uri="http://schemas.microsoft.com/office/infopath/2007/PartnerControls"/>
    <ds:schemaRef ds:uri="d9591e99-e9e4-4e7a-8bd1-4e96e209e7b9"/>
    <ds:schemaRef ds:uri="6be22a6d-5964-4390-895e-6f56421d20a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32802</TotalTime>
  <Words>156</Words>
  <Application>Microsoft Office PowerPoint</Application>
  <PresentationFormat>Widescreen</PresentationFormat>
  <Paragraphs>38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Arial</vt:lpstr>
      <vt:lpstr>Quicksand</vt:lpstr>
      <vt:lpstr>Quicksand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Gaynor</dc:creator>
  <cp:lastModifiedBy>Maria Gaynor</cp:lastModifiedBy>
  <cp:revision>7</cp:revision>
  <dcterms:created xsi:type="dcterms:W3CDTF">2026-01-06T11:52:55Z</dcterms:created>
  <dcterms:modified xsi:type="dcterms:W3CDTF">2026-03-16T10:07:14Z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0x0101001E79D061EA97E746B74039D4D3CF9F19</vt:lpwstr>
  </property>
</Properties>
</file>